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F58BF-4B8B-4896-A1B6-1E22471B3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D250C61-6109-4533-A519-1F143D926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64A20F-414C-411F-BBB7-77E46A87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CA73BA-CC33-4DEF-B760-BC8DB750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F9E1D2-5D87-49F4-BE3D-7644A729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15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2E8B7C-8B7C-4717-ABBE-FF393970E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6FF8195-DFDA-45B6-8229-F7EF94BB8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510EF8-DE45-488D-8126-1C95C287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2B8744-40DD-4E0E-8A5D-85FDB10F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992894-F2EF-44CD-A7BA-68BC58C4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560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9EF04B8-4FAE-4D55-91C4-00B00F4A9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9F86FB-9C00-4509-99F5-0E3918013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1A2AD03-B165-460E-8732-59D90EFB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047172C-6A74-459C-9C91-65FE8603C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535849-0D9F-4FAA-8D3C-B0EA7D6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296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95CC0F-257E-4F3D-8017-FCEF7DAC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349148-913B-4487-87AD-249BF956A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056AE5-395C-4CD6-8DC8-FE7FE5A7E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6D71CB-2902-4307-9B67-93EA8236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A259A9-5C7C-4537-BE0C-C36B3DF1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23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75E5A4-60B3-4733-984F-4D1A9927C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CED640C-1081-4B09-AB5B-834F09B5B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EDEC23-EA90-4567-BA0B-AA1F46164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56C10F-F92F-4818-A1E2-3C891985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9B155B-B829-45E0-B3C1-2DB1BA1A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97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D2F20E-D078-4076-8088-095AFA5B0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EB7523-BED5-41CA-B7A1-309F7424A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A7553BD-CE8F-4D76-8B54-15CC5734F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35F821-02F5-4353-9916-091A3723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5D5109-B995-44DE-9245-359543EB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E023DD-C420-4C5E-AE55-81B68AD6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28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1EB4DA-5987-4C10-9346-6A9E4EB0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59543E-7ED8-4F75-A6F7-9C6689EF0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BA4A637-50E1-405E-B8AB-AABFFB5C2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C57FD84-3990-4030-A1F9-4AB519D85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65A8335-AEB0-46B4-AA39-EAFD114DE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FB4E79B-2690-4E9F-884F-E0CF7C783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542A9E3-1995-4F48-A9BD-9C175D7DA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2D23ADD-6BBB-4FFD-81FD-A3391D62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40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39B0E9-0DD1-43B7-B63B-FA63EAE2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F8FF3D1-D292-40CB-B466-3E8D21DC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4AB8720-8762-4318-A769-34D0EAA8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64AE102-BD09-45AB-8308-479BFA29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806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94A359F-E4C9-4FE8-8B43-A5387CC4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F0A9047-8B91-46F7-82CB-CBF9FBFB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F70AD8-0D34-4BDF-ABB5-8C6721CF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15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CA45E3-83C8-46D3-A9FB-E003D9A4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845240-B7CA-4C6F-8592-36E2760AE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A44DC76-B2EC-4AE4-A8E3-28AF883C8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F8D67A-7152-436C-9220-150E2FD9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FA73FB-21A6-4BCA-B8E1-F13D7F3D4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8061E2-572E-4EC1-BE19-2AFB0ADC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41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87C086-9680-44FA-9167-B053CCCE0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E6E11E1-1A8C-4496-A022-5EF7332153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50FAF05-0540-43B2-B431-30632D20F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C091365-B632-497D-9C76-DF33540F1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798DF82-7537-4BBF-A768-96ACAD44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CD2F8A-C962-4C61-A477-ADEC996E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445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F2630D1-01AE-4654-A727-1B3AC493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041EF3B-A751-4B04-88F7-310803EC4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9C7911-123A-432B-B984-F117EE1F5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42FAF-3DA9-4199-997F-090CF28B4AC9}" type="datetimeFigureOut">
              <a:rPr lang="zh-TW" altLang="en-US" smtClean="0"/>
              <a:t>2022/10/5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D3D1C5-8D7A-4B91-9175-FE4661D77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B478CB-454B-4378-873C-3D378432A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E3CF-5A81-4888-A5A3-C4DCE78317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249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99.hpa.gov.tw/material/3405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0xUZNpJC9c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122F95B-660D-4D54-8874-8F2A1FCCD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75" y="0"/>
            <a:ext cx="8583249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01D25BB-2F8C-422A-BBE9-495C72723CBF}"/>
              </a:ext>
            </a:extLst>
          </p:cNvPr>
          <p:cNvSpPr txBox="1"/>
          <p:nvPr/>
        </p:nvSpPr>
        <p:spPr>
          <a:xfrm>
            <a:off x="3662516" y="6488668"/>
            <a:ext cx="578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資料來源：</a:t>
            </a:r>
            <a:r>
              <a:rPr lang="en-US" altLang="zh-TW" dirty="0">
                <a:hlinkClick r:id="rId3"/>
              </a:rPr>
              <a:t>https://health99.hpa.gov.tw/material/3405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57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5AE8984-191E-4CC0-9DE3-93ED5C34C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7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44BF2C-A9D2-4E54-9B17-025F360E1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1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8C2128A-A435-45B3-8D2F-245B44FF0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27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E1F562E-263F-4C17-B51D-4C8D627B8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1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AB5DF8-9061-4BCA-B604-8A46D195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5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9D48ED-5238-416B-8AF6-F8EB44F70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2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39EF2D1-01B0-4F73-AB87-FEBF7266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3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3FA0318-58E3-49ED-B5F4-7637DEABB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50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8E2BC6-BBCF-4124-86FF-C903661A5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75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38B8FD-C2A9-4435-9D93-480D38B87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3F3073E-0C05-4159-9E80-A84D2D886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92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8873483-8A77-4569-BA96-470F20FB7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2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83237C4-63C5-4045-96E8-D1BBCD11C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45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B56800-F567-468D-8529-3030ADAC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24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FBDC10-DA1A-4705-9DE2-B90550761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38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039C5FC-1E5C-49E0-A136-37F46100C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706231-B969-4878-AFBC-CE759E9DF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21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73196F6-B2EA-4F83-A820-2E53AF03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7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0ADE34-5341-4028-92A0-2C9A51C74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04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D17370-1610-4EDC-A016-AE489C67A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6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04A078-832F-49C7-8364-02EA0C585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CE7E6F7-FA74-45C8-8658-F57530689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50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564032B-8CFF-41F1-B6C4-454863201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16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D8DE2A7-95FA-405B-BFE1-6E7B7B39D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81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FBD373B-3199-47F6-A885-A48330CA9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79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FACC97E-145C-4F8C-8811-3CCE9E85D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82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155D07B-134B-40D3-A732-34EC3980C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5ADADEE-83FF-4A70-B3D6-39FB2CD69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85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A45F87-2569-4672-831A-9E8B53115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13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33B1757-B23D-4C21-9970-8AF190E07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68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3812955-5028-4E5F-831A-D8F033293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22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601BE2-E50A-48A5-A129-DB94A489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5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79E562D-472A-4AE1-B180-32DE3FCB4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10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414AD04-2575-48EC-B84D-36D18E68D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54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F92F868-7E36-4147-97A6-9C2FCF84A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35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E028F3-ADF0-4716-8ACF-474B83D02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97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89CD0E8-016B-4C1C-9F7B-44EAC07A2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5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35BA6D-29EB-4EF9-A9BA-B9357848B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714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33AA5A9-20D8-40C4-AC8A-DAFCD8C10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712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2BDDDD9-7BB8-4093-96C9-3D168B47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0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3266110-8021-401F-B8C2-DAC70591E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F5F355A-BB90-4F15-949F-3643D48AC450}"/>
              </a:ext>
            </a:extLst>
          </p:cNvPr>
          <p:cNvSpPr txBox="1"/>
          <p:nvPr/>
        </p:nvSpPr>
        <p:spPr>
          <a:xfrm>
            <a:off x="3571240" y="135374"/>
            <a:ext cx="5049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https://www.youtube.com/watch?v=A0xUZNpJC9c</a:t>
            </a:r>
            <a:endParaRPr lang="en-US" altLang="zh-TW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795D4D5-5692-4129-8213-75B66FBD7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72" y="112959"/>
            <a:ext cx="1759205" cy="10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4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B15285-9F94-4DA9-9EED-D00592A89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02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9CCECE-0020-4CDB-8D27-20FCA48B0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4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6881995-4003-448C-8AE4-451AAD498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61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264571D-1F0B-410D-B5E4-4B992F42D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8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2A4C3FD-63B1-43E5-98F4-98CD3D6A8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56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E7F529-B72E-4C90-9C1F-CE7DE9F38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39" y="0"/>
            <a:ext cx="8614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3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338BD75-9A6E-4B43-B0AA-4C8866177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87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7BD15C9-6FB5-4E44-B0B6-A1ACF6A8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7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E8F7A6F-BE4C-4458-AA53-C0C7674C3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2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0259970-874C-47F0-A577-F3B604186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6" y="0"/>
            <a:ext cx="860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15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47</Words>
  <Application>Microsoft Office PowerPoint</Application>
  <PresentationFormat>寬螢幕</PresentationFormat>
  <Paragraphs>2</Paragraphs>
  <Slides>52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yagun wang</dc:creator>
  <cp:lastModifiedBy>yagun wang</cp:lastModifiedBy>
  <cp:revision>4</cp:revision>
  <dcterms:created xsi:type="dcterms:W3CDTF">2022-10-05T00:38:58Z</dcterms:created>
  <dcterms:modified xsi:type="dcterms:W3CDTF">2022-10-05T01:24:20Z</dcterms:modified>
</cp:coreProperties>
</file>