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62" r:id="rId5"/>
    <p:sldId id="267" r:id="rId6"/>
    <p:sldId id="264" r:id="rId7"/>
    <p:sldId id="260" r:id="rId8"/>
    <p:sldId id="265" r:id="rId9"/>
    <p:sldId id="268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645E-D035-4697-A7E8-C66DEC8E08FC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8C10-61F6-47DC-92E3-000076CDE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77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645E-D035-4697-A7E8-C66DEC8E08FC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8C10-61F6-47DC-92E3-000076CDE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91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645E-D035-4697-A7E8-C66DEC8E08FC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8C10-61F6-47DC-92E3-000076CDE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8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645E-D035-4697-A7E8-C66DEC8E08FC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8C10-61F6-47DC-92E3-000076CDE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29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645E-D035-4697-A7E8-C66DEC8E08FC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8C10-61F6-47DC-92E3-000076CDE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06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645E-D035-4697-A7E8-C66DEC8E08FC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8C10-61F6-47DC-92E3-000076CDE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29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645E-D035-4697-A7E8-C66DEC8E08FC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8C10-61F6-47DC-92E3-000076CDE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78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645E-D035-4697-A7E8-C66DEC8E08FC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8C10-61F6-47DC-92E3-000076CDE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71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645E-D035-4697-A7E8-C66DEC8E08FC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8C10-61F6-47DC-92E3-000076CDE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6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645E-D035-4697-A7E8-C66DEC8E08FC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8C10-61F6-47DC-92E3-000076CDE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97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645E-D035-4697-A7E8-C66DEC8E08FC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8C10-61F6-47DC-92E3-000076CDE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99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645E-D035-4697-A7E8-C66DEC8E08FC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D8C10-61F6-47DC-92E3-000076CDE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8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" y="0"/>
            <a:ext cx="9122740" cy="68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5129758"/>
            <a:ext cx="7772400" cy="1035546"/>
          </a:xfrm>
        </p:spPr>
        <p:txBody>
          <a:bodyPr/>
          <a:lstStyle/>
          <a:p>
            <a:r>
              <a:rPr lang="zh-TW" altLang="en-US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圖書館內有書展喔</a:t>
            </a:r>
            <a:r>
              <a:rPr lang="en-US" altLang="zh-TW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!</a:t>
            </a:r>
            <a:endParaRPr lang="zh-TW" altLang="en-US" dirty="0">
              <a:latin typeface="華康圓體注音" panose="02010600010101010101" pitchFamily="2" charset="-120"/>
              <a:ea typeface="華康圓體注音" panose="02010600010101010101" pitchFamily="2" charset="-120"/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l="16945" t="11972" r="18354" b="11620"/>
          <a:stretch/>
        </p:blipFill>
        <p:spPr bwMode="auto">
          <a:xfrm>
            <a:off x="550182" y="335892"/>
            <a:ext cx="8064896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599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" y="0"/>
            <a:ext cx="9122740" cy="68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48872" cy="4566369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11/1(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會利用升旗時間，從每個摸彩箱，抽出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個名額贈送精美獎品。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希望大家踴躍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參加，多利用</a:t>
            </a:r>
            <a:r>
              <a:rPr lang="zh-TW" altLang="en-US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圖書館，但記得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要保持安靜喔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687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" y="0"/>
            <a:ext cx="9122740" cy="68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/>
          <p:cNvPicPr/>
          <p:nvPr/>
        </p:nvPicPr>
        <p:blipFill rotWithShape="1">
          <a:blip r:embed="rId3"/>
          <a:srcRect l="32000" t="12818" r="33715" b="12006"/>
          <a:stretch/>
        </p:blipFill>
        <p:spPr bwMode="auto">
          <a:xfrm>
            <a:off x="251520" y="476672"/>
            <a:ext cx="856895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631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" y="0"/>
            <a:ext cx="9122740" cy="68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32040" y="3625399"/>
            <a:ext cx="4176464" cy="196384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圖書館內有</a:t>
            </a:r>
            <a:r>
              <a:rPr lang="en-US" altLang="zh-TW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3</a:t>
            </a:r>
            <a:r>
              <a:rPr lang="zh-TW" altLang="en-US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個摸彩箱，不要丟錯了</a:t>
            </a:r>
            <a:r>
              <a:rPr lang="en-US" altLang="zh-TW" dirty="0" smtClean="0">
                <a:latin typeface="華康圓體注音" panose="02010600010101010101" pitchFamily="2" charset="-120"/>
                <a:ea typeface="華康圓體注音" panose="02010600010101010101" pitchFamily="2" charset="-120"/>
              </a:rPr>
              <a:t>!</a:t>
            </a:r>
            <a:endParaRPr lang="zh-TW" altLang="en-US" dirty="0">
              <a:latin typeface="華康圓體注音" panose="02010600010101010101" pitchFamily="2" charset="-120"/>
              <a:ea typeface="華康圓體注音" panose="02010600010101010101" pitchFamily="2" charset="-120"/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l="16666" t="12445" r="18056" b="11778"/>
          <a:stretch/>
        </p:blipFill>
        <p:spPr bwMode="auto">
          <a:xfrm>
            <a:off x="395536" y="764704"/>
            <a:ext cx="3581400" cy="2834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4"/>
          <a:srcRect l="16505" t="12118" r="18252" b="12388"/>
          <a:stretch/>
        </p:blipFill>
        <p:spPr bwMode="auto">
          <a:xfrm>
            <a:off x="5150554" y="404664"/>
            <a:ext cx="3525902" cy="2810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/>
          <p:cNvPicPr/>
          <p:nvPr/>
        </p:nvPicPr>
        <p:blipFill rotWithShape="1">
          <a:blip r:embed="rId5"/>
          <a:srcRect l="16667" t="11775" r="18398" b="10650"/>
          <a:stretch/>
        </p:blipFill>
        <p:spPr bwMode="auto">
          <a:xfrm>
            <a:off x="467172" y="3813824"/>
            <a:ext cx="4115458" cy="2135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599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" y="0"/>
            <a:ext cx="9122740" cy="68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4551263"/>
            <a:ext cx="7772400" cy="13260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圓體注音" panose="02010600010101010101" pitchFamily="2" charset="-120"/>
                <a:ea typeface="華康圓體注音" panose="02010600010101010101" pitchFamily="2" charset="-120"/>
              </a:rPr>
              <a:t>低年級的闖關卡，請看清楚闖關說明喔。</a:t>
            </a:r>
            <a:endParaRPr lang="zh-TW" altLang="en-US" dirty="0">
              <a:solidFill>
                <a:srgbClr val="002060"/>
              </a:solidFill>
              <a:latin typeface="華康圓體注音" panose="02010600010101010101" pitchFamily="2" charset="-120"/>
              <a:ea typeface="華康圓體注音" panose="02010600010101010101" pitchFamily="2" charset="-120"/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l="12778" t="20444" r="14074" b="9037"/>
          <a:stretch/>
        </p:blipFill>
        <p:spPr bwMode="auto">
          <a:xfrm>
            <a:off x="467544" y="404664"/>
            <a:ext cx="8208912" cy="4032448"/>
          </a:xfrm>
          <a:prstGeom prst="roundRect">
            <a:avLst/>
          </a:prstGeom>
          <a:ln w="190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599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" y="0"/>
            <a:ext cx="9122740" cy="68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3409375"/>
            <a:ext cx="8496944" cy="232388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圓體注音" panose="02010600010101010101" pitchFamily="2" charset="-120"/>
                <a:ea typeface="華康圓體注音" panose="02010600010101010101" pitchFamily="2" charset="-120"/>
              </a:rPr>
              <a:t>學生</a:t>
            </a:r>
            <a:r>
              <a:rPr lang="zh-TW" altLang="en-US" dirty="0">
                <a:solidFill>
                  <a:srgbClr val="002060"/>
                </a:solidFill>
                <a:latin typeface="華康圓體注音" panose="02010600010101010101" pitchFamily="2" charset="-120"/>
                <a:ea typeface="華康圓體注音" panose="02010600010101010101" pitchFamily="2" charset="-120"/>
              </a:rPr>
              <a:t>進入圖書館要安靜有禮貌，可以跟志工媽媽小聲說</a:t>
            </a:r>
            <a:r>
              <a:rPr lang="en-US" altLang="zh-TW" dirty="0">
                <a:solidFill>
                  <a:srgbClr val="002060"/>
                </a:solidFill>
                <a:latin typeface="華康圓體注音" panose="02010600010101010101" pitchFamily="2" charset="-120"/>
                <a:ea typeface="華康圓體注音" panose="02010600010101010101" pitchFamily="2" charset="-120"/>
              </a:rPr>
              <a:t>:[</a:t>
            </a:r>
            <a:r>
              <a:rPr lang="zh-TW" altLang="en-US" dirty="0">
                <a:solidFill>
                  <a:srgbClr val="002060"/>
                </a:solidFill>
                <a:latin typeface="華康圓體注音" panose="02010600010101010101" pitchFamily="2" charset="-120"/>
                <a:ea typeface="華康圓體注音" panose="02010600010101010101" pitchFamily="2" charset="-120"/>
              </a:rPr>
              <a:t>我進入圖書館會安靜，請幫我蓋章，謝謝</a:t>
            </a:r>
            <a:r>
              <a:rPr lang="en-US" altLang="zh-TW" dirty="0">
                <a:solidFill>
                  <a:srgbClr val="002060"/>
                </a:solidFill>
                <a:latin typeface="華康圓體注音" panose="02010600010101010101" pitchFamily="2" charset="-120"/>
                <a:ea typeface="華康圓體注音" panose="02010600010101010101" pitchFamily="2" charset="-120"/>
              </a:rPr>
              <a:t>!]</a:t>
            </a:r>
            <a:r>
              <a:rPr lang="zh-TW" altLang="en-US" dirty="0" smtClean="0">
                <a:solidFill>
                  <a:srgbClr val="002060"/>
                </a:solidFill>
                <a:latin typeface="華康圓體注音" panose="02010600010101010101" pitchFamily="2" charset="-120"/>
                <a:ea typeface="華康圓體注音" panose="02010600010101010101" pitchFamily="2" charset="-120"/>
              </a:rPr>
              <a:t>。</a:t>
            </a:r>
            <a:endParaRPr lang="zh-TW" altLang="en-US" dirty="0">
              <a:solidFill>
                <a:srgbClr val="002060"/>
              </a:solidFill>
              <a:latin typeface="華康圓體注音" panose="02010600010101010101" pitchFamily="2" charset="-120"/>
              <a:ea typeface="華康圓體注音" panose="02010600010101010101" pitchFamily="2" charset="-120"/>
            </a:endParaRPr>
          </a:p>
        </p:txBody>
      </p:sp>
      <p:pic>
        <p:nvPicPr>
          <p:cNvPr id="2050" name="Picture 2" descr="D:\107\照片\閱讀教育\圖書館布置\DSC05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6" y="620688"/>
            <a:ext cx="4043078" cy="23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07\照片\閱讀教育\圖書館布置\DSC056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960440" cy="23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4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" y="0"/>
            <a:ext cx="9122740" cy="68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4509120"/>
            <a:ext cx="7124328" cy="1326009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年級的闖關卡，請看清楚闖關說明喔。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/>
          <p:nvPr/>
        </p:nvPicPr>
        <p:blipFill rotWithShape="1">
          <a:blip r:embed="rId3"/>
          <a:srcRect l="12963" t="19556" r="14074" b="8148"/>
          <a:stretch/>
        </p:blipFill>
        <p:spPr bwMode="auto">
          <a:xfrm>
            <a:off x="395536" y="476672"/>
            <a:ext cx="8352928" cy="4032448"/>
          </a:xfrm>
          <a:prstGeom prst="roundRect">
            <a:avLst/>
          </a:prstGeom>
          <a:ln w="190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599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" y="0"/>
            <a:ext cx="9122740" cy="68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4581128"/>
            <a:ext cx="7772400" cy="1326009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高年級的闖關卡，請看清楚闖關說明喔。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l="12616" t="19554" r="14286" b="8312"/>
          <a:stretch/>
        </p:blipFill>
        <p:spPr bwMode="auto">
          <a:xfrm>
            <a:off x="323528" y="332656"/>
            <a:ext cx="8424936" cy="4248472"/>
          </a:xfrm>
          <a:prstGeom prst="roundRect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599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" y="0"/>
            <a:ext cx="9122740" cy="68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8064896" cy="3126209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尋字大王要到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、總務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、輔導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、教務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室、兩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間科任老師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辦公室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找出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個關鍵字，可能會貼在外面或是處室內明顯的地方，將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個字湊成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一句話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D:\107\照片\閱讀教育\DSC05562(00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088232" cy="24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07\照片\閱讀教育\DSC05563(00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1954846" cy="24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07\照片\閱讀教育\DSC05564(00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2016224" cy="24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107\照片\閱讀教育\DSC05565(00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4558"/>
            <a:ext cx="1712791" cy="24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2411760" y="1343647"/>
            <a:ext cx="144016" cy="501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6948264" y="1473566"/>
            <a:ext cx="216024" cy="37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52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" y="0"/>
            <a:ext cx="9122740" cy="68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3140968"/>
            <a:ext cx="8064896" cy="3126209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第二關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閱讀心得單區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在圖書館的窗台上，請學生依展示的心得單填寫。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D:\107\照片\閱讀教育\圖書館布置\DSC05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1" y="836712"/>
            <a:ext cx="3998293" cy="26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07\照片\閱讀教育\圖書館布置\DSC05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1"/>
            <a:ext cx="4032448" cy="26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12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182</Words>
  <Application>Microsoft Office PowerPoint</Application>
  <PresentationFormat>如螢幕大小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圖書館內有書展喔!</vt:lpstr>
      <vt:lpstr>PowerPoint 簡報</vt:lpstr>
      <vt:lpstr>圖書館內有3個摸彩箱，不要丟錯了!</vt:lpstr>
      <vt:lpstr>低年級的闖關卡，請看清楚闖關說明喔。</vt:lpstr>
      <vt:lpstr>學生進入圖書館要安靜有禮貌，可以跟志工媽媽小聲說:[我進入圖書館會安靜，請幫我蓋章，謝謝!]。</vt:lpstr>
      <vt:lpstr>中年級的闖關卡，請看清楚闖關說明喔。</vt:lpstr>
      <vt:lpstr>高年級的闖關卡，請看清楚闖關說明喔。</vt:lpstr>
      <vt:lpstr>尋字大王要到學務處、總務處、輔導室、教務處、校長室、兩間科任老師辦公室找出7個關鍵字，可能會貼在外面或是處室內明顯的地方，將7個字湊成一句話。</vt:lpstr>
      <vt:lpstr>第二關[閱讀心得單區]在圖書館的窗台上，請學生依展示的心得單填寫。</vt:lpstr>
      <vt:lpstr>11/1(四)會利用升旗時間，從每個摸彩箱，抽出6個名額贈送精美獎品。 希望大家踴躍參加，多利用圖書館，但記得要保持安靜喔~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圖書館內有書展喔!</dc:title>
  <dc:creator>teacher</dc:creator>
  <cp:lastModifiedBy>teacher</cp:lastModifiedBy>
  <cp:revision>5</cp:revision>
  <dcterms:created xsi:type="dcterms:W3CDTF">2018-10-20T07:56:23Z</dcterms:created>
  <dcterms:modified xsi:type="dcterms:W3CDTF">2018-10-23T07:28:48Z</dcterms:modified>
</cp:coreProperties>
</file>