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57" r:id="rId5"/>
    <p:sldId id="258" r:id="rId6"/>
    <p:sldId id="259" r:id="rId7"/>
    <p:sldId id="260" r:id="rId8"/>
    <p:sldId id="268" r:id="rId9"/>
    <p:sldId id="265" r:id="rId10"/>
    <p:sldId id="261" r:id="rId11"/>
    <p:sldId id="267" r:id="rId12"/>
    <p:sldId id="262" r:id="rId13"/>
    <p:sldId id="263" r:id="rId14"/>
    <p:sldId id="269" r:id="rId15"/>
    <p:sldId id="271" r:id="rId16"/>
    <p:sldId id="272" r:id="rId17"/>
    <p:sldId id="266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35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8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1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53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28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1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07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2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6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55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0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A834-CE10-42E8-B6E1-BFBC6952CADC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9A41-C60B-4356-9573-BECFF80D7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18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puEwlZwUB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Ili2AI0Q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vemary.com/article.php?id=276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vemary.com/article.php?id=3081" TargetMode="External"/><Relationship Id="rId5" Type="http://schemas.openxmlformats.org/officeDocument/2006/relationships/hyperlink" Target="http://www.havemary.com/article.php?id=3085" TargetMode="External"/><Relationship Id="rId4" Type="http://schemas.openxmlformats.org/officeDocument/2006/relationships/hyperlink" Target="http://www.havemary.com/article.php?id=337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nline.com.tw/2017/08/cigarette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lin.e-quit.org/" TargetMode="External"/><Relationship Id="rId5" Type="http://schemas.openxmlformats.org/officeDocument/2006/relationships/hyperlink" Target="https://www.e-quit.org/" TargetMode="External"/><Relationship Id="rId4" Type="http://schemas.openxmlformats.org/officeDocument/2006/relationships/hyperlink" Target="https://health99.hpa.gov.tw/tobacco/index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YzkXCVLn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sfCRYsxG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4311" y="4594578"/>
            <a:ext cx="1150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hlinkClick r:id="rId3"/>
              </a:rPr>
              <a:t>https://www.youtube.com/watch?v=9puEwlZwUBU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97421" y="5302464"/>
            <a:ext cx="3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版權所有：衛生福利部國民健康署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561687" y="5681807"/>
            <a:ext cx="168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時間：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58</a:t>
            </a:r>
            <a:r>
              <a:rPr lang="zh-TW" altLang="en-US" dirty="0" smtClean="0"/>
              <a:t>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72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6044" y="4594578"/>
            <a:ext cx="1085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hlinkClick r:id="rId3"/>
              </a:rPr>
              <a:t>https://www.youtube.com/watch?v=GtIli2AI0Q8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34579" y="5302464"/>
            <a:ext cx="379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版權單位：國民</a:t>
            </a:r>
            <a:r>
              <a:rPr lang="zh-TW" altLang="en-US" dirty="0"/>
              <a:t>健康署</a:t>
            </a:r>
            <a:r>
              <a:rPr lang="en-US" altLang="zh-TW" dirty="0"/>
              <a:t>X</a:t>
            </a:r>
            <a:r>
              <a:rPr lang="zh-TW" altLang="en-US" dirty="0"/>
              <a:t>泛科學動畫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23023" y="5710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時間：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</a:t>
            </a:r>
            <a:r>
              <a:rPr lang="en-US" altLang="zh-TW" dirty="0" smtClean="0"/>
              <a:t>55</a:t>
            </a:r>
            <a:r>
              <a:rPr lang="zh-TW" altLang="en-US" dirty="0" smtClean="0"/>
              <a:t>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2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67377" y="3190473"/>
            <a:ext cx="6457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hlinkClick r:id="rId3"/>
              </a:rPr>
              <a:t>http://www.havemary.com/article.php?id=2762</a:t>
            </a:r>
            <a:endParaRPr lang="zh-TW" altLang="en-US" sz="2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67376" y="4176890"/>
            <a:ext cx="6457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hlinkClick r:id="rId4"/>
              </a:rPr>
              <a:t>http://www.havemary.com/article.php?id=3373</a:t>
            </a:r>
            <a:endParaRPr lang="zh-TW" altLang="en-US" sz="25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867375" y="5163307"/>
            <a:ext cx="6457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hlinkClick r:id="rId5"/>
              </a:rPr>
              <a:t>http://www.havemary.com/article.php?id=3085</a:t>
            </a:r>
            <a:endParaRPr lang="zh-TW" altLang="en-US" sz="25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67375" y="6019221"/>
            <a:ext cx="63782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hlinkClick r:id="rId6"/>
              </a:rPr>
              <a:t>http://www.havemary.com/article.php?id=3081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4745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17229" y="3097759"/>
            <a:ext cx="75135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dirty="0">
                <a:hlinkClick r:id="rId3"/>
              </a:rPr>
              <a:t>https://www.careonline.com.tw/2017/08/cigarette.html</a:t>
            </a:r>
            <a:endParaRPr lang="zh-TW" altLang="en-US" sz="2500" dirty="0"/>
          </a:p>
        </p:txBody>
      </p:sp>
      <p:sp>
        <p:nvSpPr>
          <p:cNvPr id="8" name="矩形 7"/>
          <p:cNvSpPr/>
          <p:nvPr/>
        </p:nvSpPr>
        <p:spPr>
          <a:xfrm>
            <a:off x="1917229" y="4136039"/>
            <a:ext cx="64843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dirty="0">
                <a:hlinkClick r:id="rId4"/>
              </a:rPr>
              <a:t>https://health99.hpa.gov.tw/tobacco/index.aspx</a:t>
            </a:r>
            <a:endParaRPr lang="zh-TW" altLang="en-US" sz="2500" dirty="0"/>
          </a:p>
        </p:txBody>
      </p:sp>
      <p:sp>
        <p:nvSpPr>
          <p:cNvPr id="9" name="矩形 8"/>
          <p:cNvSpPr/>
          <p:nvPr/>
        </p:nvSpPr>
        <p:spPr>
          <a:xfrm>
            <a:off x="1917229" y="5174319"/>
            <a:ext cx="33530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dirty="0">
                <a:hlinkClick r:id="rId5"/>
              </a:rPr>
              <a:t>https://www.e-quit.org/</a:t>
            </a:r>
            <a:endParaRPr lang="zh-TW" altLang="en-US" sz="2500" dirty="0"/>
          </a:p>
        </p:txBody>
      </p:sp>
      <p:sp>
        <p:nvSpPr>
          <p:cNvPr id="10" name="矩形 9"/>
          <p:cNvSpPr/>
          <p:nvPr/>
        </p:nvSpPr>
        <p:spPr>
          <a:xfrm>
            <a:off x="1917229" y="6134713"/>
            <a:ext cx="31209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dirty="0">
                <a:hlinkClick r:id="rId6"/>
              </a:rPr>
              <a:t>http://jolin.e-quit.org/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9424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5067" y="4617155"/>
            <a:ext cx="1070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hlinkClick r:id="rId3"/>
              </a:rPr>
              <a:t>https://www.youtube.com/watch?v=eGYzkXCVLnw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63377" y="5325041"/>
            <a:ext cx="268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版權</a:t>
            </a:r>
            <a:r>
              <a:rPr lang="zh-TW" altLang="en-US" dirty="0"/>
              <a:t>單位：國民健康署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753600" y="5722188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時間：</a:t>
            </a:r>
            <a:r>
              <a:rPr lang="en-US" altLang="zh-TW" dirty="0" smtClean="0"/>
              <a:t>2</a:t>
            </a:r>
            <a:r>
              <a:rPr lang="zh-TW" altLang="en-US" dirty="0" smtClean="0"/>
              <a:t>分</a:t>
            </a:r>
            <a:r>
              <a:rPr lang="en-US" altLang="zh-TW" dirty="0" smtClean="0"/>
              <a:t>52</a:t>
            </a:r>
            <a:r>
              <a:rPr lang="zh-TW" altLang="en-US" dirty="0" smtClean="0"/>
              <a:t>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77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67644" y="4696178"/>
            <a:ext cx="1065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hlinkClick r:id="rId3"/>
              </a:rPr>
              <a:t>https://www.youtube.com/watch?v=PcsfCRYsxG0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965243" y="5400750"/>
            <a:ext cx="423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版權所有：國民</a:t>
            </a:r>
            <a:r>
              <a:rPr lang="zh-TW" altLang="en-US" dirty="0"/>
              <a:t>健康署</a:t>
            </a:r>
            <a:r>
              <a:rPr lang="en-US" altLang="zh-TW" dirty="0"/>
              <a:t>x</a:t>
            </a:r>
            <a:r>
              <a:rPr lang="zh-TW" altLang="en-US" dirty="0"/>
              <a:t>小學課本的逆</a:t>
            </a:r>
            <a:r>
              <a:rPr lang="zh-TW" altLang="en-US" dirty="0" smtClean="0"/>
              <a:t>襲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482667" y="577008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時間：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57</a:t>
            </a:r>
            <a:r>
              <a:rPr lang="zh-TW" altLang="en-US" dirty="0" smtClean="0"/>
              <a:t>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38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97</Words>
  <Application>Microsoft Office PowerPoint</Application>
  <PresentationFormat>寬螢幕</PresentationFormat>
  <Paragraphs>20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我拒菸，我驕傲</dc:title>
  <dc:creator>yagun wang</dc:creator>
  <cp:lastModifiedBy>yagun wang</cp:lastModifiedBy>
  <cp:revision>35</cp:revision>
  <dcterms:created xsi:type="dcterms:W3CDTF">2019-11-18T02:09:01Z</dcterms:created>
  <dcterms:modified xsi:type="dcterms:W3CDTF">2019-11-19T01:20:08Z</dcterms:modified>
</cp:coreProperties>
</file>