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5E5A-0A33-4145-A14B-9280CED8A2D2}" type="datetimeFigureOut">
              <a:rPr lang="zh-TW" altLang="en-US" smtClean="0"/>
              <a:t>2022/10/5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55E24B79-6132-43B0-8118-2CC32FCD65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767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5E5A-0A33-4145-A14B-9280CED8A2D2}" type="datetimeFigureOut">
              <a:rPr lang="zh-TW" altLang="en-US" smtClean="0"/>
              <a:t>2022/10/5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55E24B79-6132-43B0-8118-2CC32FCD65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3055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5E5A-0A33-4145-A14B-9280CED8A2D2}" type="datetimeFigureOut">
              <a:rPr lang="zh-TW" altLang="en-US" smtClean="0"/>
              <a:t>2022/10/5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55E24B79-6132-43B0-8118-2CC32FCD65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7566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5E5A-0A33-4145-A14B-9280CED8A2D2}" type="datetimeFigureOut">
              <a:rPr lang="zh-TW" altLang="en-US" smtClean="0"/>
              <a:t>2022/10/5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5E24B79-6132-43B0-8118-2CC32FCD65D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3323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5E5A-0A33-4145-A14B-9280CED8A2D2}" type="datetimeFigureOut">
              <a:rPr lang="zh-TW" altLang="en-US" smtClean="0"/>
              <a:t>2022/10/5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5E24B79-6132-43B0-8118-2CC32FCD65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6208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5E5A-0A33-4145-A14B-9280CED8A2D2}" type="datetimeFigureOut">
              <a:rPr lang="zh-TW" altLang="en-US" smtClean="0"/>
              <a:t>2022/10/5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4B79-6132-43B0-8118-2CC32FCD65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2241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5E5A-0A33-4145-A14B-9280CED8A2D2}" type="datetimeFigureOut">
              <a:rPr lang="zh-TW" altLang="en-US" smtClean="0"/>
              <a:t>2022/10/5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4B79-6132-43B0-8118-2CC32FCD65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3291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5E5A-0A33-4145-A14B-9280CED8A2D2}" type="datetimeFigureOut">
              <a:rPr lang="zh-TW" altLang="en-US" smtClean="0"/>
              <a:t>2022/10/5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4B79-6132-43B0-8118-2CC32FCD65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9003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CD65E5A-0A33-4145-A14B-9280CED8A2D2}" type="datetimeFigureOut">
              <a:rPr lang="zh-TW" altLang="en-US" smtClean="0"/>
              <a:t>2022/10/5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55E24B79-6132-43B0-8118-2CC32FCD65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7573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5E5A-0A33-4145-A14B-9280CED8A2D2}" type="datetimeFigureOut">
              <a:rPr lang="zh-TW" altLang="en-US" smtClean="0"/>
              <a:t>2022/10/5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4B79-6132-43B0-8118-2CC32FCD65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465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5E5A-0A33-4145-A14B-9280CED8A2D2}" type="datetimeFigureOut">
              <a:rPr lang="zh-TW" altLang="en-US" smtClean="0"/>
              <a:t>2022/10/5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55E24B79-6132-43B0-8118-2CC32FCD65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933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5E5A-0A33-4145-A14B-9280CED8A2D2}" type="datetimeFigureOut">
              <a:rPr lang="zh-TW" altLang="en-US" smtClean="0"/>
              <a:t>2022/10/5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4B79-6132-43B0-8118-2CC32FCD65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7873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5E5A-0A33-4145-A14B-9280CED8A2D2}" type="datetimeFigureOut">
              <a:rPr lang="zh-TW" altLang="en-US" smtClean="0"/>
              <a:t>2022/10/5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4B79-6132-43B0-8118-2CC32FCD65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038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5E5A-0A33-4145-A14B-9280CED8A2D2}" type="datetimeFigureOut">
              <a:rPr lang="zh-TW" altLang="en-US" smtClean="0"/>
              <a:t>2022/10/5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4B79-6132-43B0-8118-2CC32FCD65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509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5E5A-0A33-4145-A14B-9280CED8A2D2}" type="datetimeFigureOut">
              <a:rPr lang="zh-TW" altLang="en-US" smtClean="0"/>
              <a:t>2022/10/5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4B79-6132-43B0-8118-2CC32FCD65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7070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5E5A-0A33-4145-A14B-9280CED8A2D2}" type="datetimeFigureOut">
              <a:rPr lang="zh-TW" altLang="en-US" smtClean="0"/>
              <a:t>2022/10/5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4B79-6132-43B0-8118-2CC32FCD65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676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5E5A-0A33-4145-A14B-9280CED8A2D2}" type="datetimeFigureOut">
              <a:rPr lang="zh-TW" altLang="en-US" smtClean="0"/>
              <a:t>2022/10/5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4B79-6132-43B0-8118-2CC32FCD65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478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65E5A-0A33-4145-A14B-9280CED8A2D2}" type="datetimeFigureOut">
              <a:rPr lang="zh-TW" altLang="en-US" smtClean="0"/>
              <a:t>2022/10/5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24B79-6132-43B0-8118-2CC32FCD65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76737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w.news.yahoo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3D095A-8B86-4016-B48B-D1D05C500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34078" y="2812367"/>
            <a:ext cx="8144134" cy="1373070"/>
          </a:xfrm>
        </p:spPr>
        <p:txBody>
          <a:bodyPr/>
          <a:lstStyle/>
          <a:p>
            <a:r>
              <a:rPr lang="zh-TW" altLang="en-US" sz="9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別碰電子煙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25F14CA-F186-4E72-BD0F-20D3CC853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1367" y="4482531"/>
            <a:ext cx="8144134" cy="748232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小心致癌、成癮及二手菸危害！</a:t>
            </a: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989C301F-5FC0-4D9A-8C80-C89C48F7EF68}"/>
              </a:ext>
            </a:extLst>
          </p:cNvPr>
          <p:cNvSpPr/>
          <p:nvPr/>
        </p:nvSpPr>
        <p:spPr>
          <a:xfrm>
            <a:off x="9694452" y="2588260"/>
            <a:ext cx="1666722" cy="161044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4AE3130-C33D-42D9-B64E-AEBD272A065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381" y="2459623"/>
            <a:ext cx="1892864" cy="1880997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543D4DA7-2685-4DFC-B0E3-578816FE948F}"/>
              </a:ext>
            </a:extLst>
          </p:cNvPr>
          <p:cNvSpPr txBox="1"/>
          <p:nvPr/>
        </p:nvSpPr>
        <p:spPr>
          <a:xfrm>
            <a:off x="2920181" y="6175013"/>
            <a:ext cx="6351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資料來源：</a:t>
            </a:r>
            <a:r>
              <a:rPr lang="en-US" altLang="zh-TW" dirty="0" err="1"/>
              <a:t>yahoo!</a:t>
            </a:r>
            <a:r>
              <a:rPr lang="zh-TW" altLang="en-US" dirty="0"/>
              <a:t>特別企劃</a:t>
            </a:r>
            <a:r>
              <a:rPr lang="en-US" altLang="zh-TW" dirty="0"/>
              <a:t>-</a:t>
            </a:r>
            <a:r>
              <a:rPr lang="zh-TW" altLang="en-US" b="1" i="0" dirty="0">
                <a:solidFill>
                  <a:schemeClr val="tx1">
                    <a:lumMod val="95000"/>
                  </a:schemeClr>
                </a:solidFill>
                <a:effectLst/>
                <a:latin typeface="YahooSans VF"/>
              </a:rPr>
              <a:t>三個你該遠離電子煙的最新證據</a:t>
            </a:r>
          </a:p>
        </p:txBody>
      </p:sp>
      <p:sp>
        <p:nvSpPr>
          <p:cNvPr id="9" name="AutoShape 2" descr="Yahoo特別企劃">
            <a:hlinkClick r:id="rId3"/>
            <a:extLst>
              <a:ext uri="{FF2B5EF4-FFF2-40B4-BE49-F238E27FC236}">
                <a16:creationId xmlns:a16="http://schemas.microsoft.com/office/drawing/2014/main" id="{1F942FE1-FC5E-429D-BF2B-5FC306AE1F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3348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424228-D3F8-4E95-A543-8B9B6D4F2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不嘗試、不購買、不推薦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9D0113-8798-43E9-84BF-265377AD8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9579" y="2327040"/>
            <a:ext cx="8946407" cy="406392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3500" dirty="0">
                <a:solidFill>
                  <a:schemeClr val="tx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電子煙不過問世短短十多年，人們對它的危害尚未研究透徹，但已不斷被證實對身體的健康傷害。但請不必太過擔心，只要記住「不嘗試、不購買、不推薦」三個要點，就能輕鬆遠離電子煙害囉！</a:t>
            </a:r>
          </a:p>
        </p:txBody>
      </p:sp>
    </p:spTree>
    <p:extLst>
      <p:ext uri="{BB962C8B-B14F-4D97-AF65-F5344CB8AC3E}">
        <p14:creationId xmlns:p14="http://schemas.microsoft.com/office/powerpoint/2010/main" val="1895078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854685FA-F0C4-4CAE-91D1-810E87E06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70" y="186403"/>
            <a:ext cx="9727790" cy="64851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35383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E2AA249E-6233-4BBA-91AC-33271A505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584" y="130584"/>
            <a:ext cx="6596831" cy="6596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63824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424228-D3F8-4E95-A543-8B9B6D4F2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證據</a:t>
            </a:r>
            <a:r>
              <a:rPr lang="en-US" altLang="zh-TW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：為何不該購買電子煙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9D0113-8798-43E9-84BF-265377AD8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9579" y="2327041"/>
            <a:ext cx="8946407" cy="359931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TW" sz="4000" b="0" i="0" dirty="0">
                <a:solidFill>
                  <a:schemeClr val="tx1">
                    <a:lumMod val="9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4000" b="0" i="0" dirty="0">
                <a:solidFill>
                  <a:schemeClr val="tx1">
                    <a:lumMod val="9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年青少年吸菸行為調查結果顯示，</a:t>
            </a:r>
            <a:endParaRPr lang="en-US" altLang="zh-TW" sz="4000" b="0" i="0" dirty="0">
              <a:solidFill>
                <a:schemeClr val="tx1">
                  <a:lumMod val="9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4000" b="0" i="0" dirty="0">
                <a:solidFill>
                  <a:schemeClr val="tx1">
                    <a:lumMod val="9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青少年使用電子煙的主因為「朋友都在吸」，但其實未使用電子煙的青少年仍佔九成以上，別為了融入少數群體或好奇使用而賠上自己的人緣與健康！</a:t>
            </a:r>
            <a:endParaRPr lang="zh-TW" altLang="en-US" sz="4000" dirty="0">
              <a:solidFill>
                <a:schemeClr val="tx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6668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C434E519-629B-445A-BA04-4935DFA4D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345" y="82345"/>
            <a:ext cx="6693310" cy="6693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8856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424228-D3F8-4E95-A543-8B9B6D4F2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證據</a:t>
            </a:r>
            <a:r>
              <a:rPr lang="en-US" altLang="zh-TW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：為何不該嘗試電子煙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9D0113-8798-43E9-84BF-265377AD8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9579" y="2327040"/>
            <a:ext cx="8946407" cy="406392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3500" dirty="0">
                <a:solidFill>
                  <a:schemeClr val="tx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電子煙已被檢測出</a:t>
            </a:r>
            <a:r>
              <a:rPr lang="en-US" altLang="zh-TW" sz="3500" dirty="0">
                <a:solidFill>
                  <a:schemeClr val="tx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164</a:t>
            </a:r>
            <a:r>
              <a:rPr lang="zh-TW" altLang="en-US" sz="3500" dirty="0">
                <a:solidFill>
                  <a:schemeClr val="tx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有毒物質，且會造成腦、心、肺、肝、腎等器官傷害，亦持續被研究證實，會增加精神疾病、糖尿病風險及新冠肺炎的罹病率與重症機率，況且使用電子煙一年下來花費不低，學生族群不但荷包難以負擔得起，還會影響腦部發育、心理健康及學業表現，何必花錢害自己</a:t>
            </a:r>
            <a:r>
              <a:rPr lang="zh-TW" altLang="en-US" sz="3500" b="0" i="0" dirty="0">
                <a:solidFill>
                  <a:schemeClr val="tx1">
                    <a:lumMod val="9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zh-TW" altLang="en-US" sz="3500" dirty="0">
              <a:solidFill>
                <a:schemeClr val="tx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482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44F8ADE-D241-4888-8607-A6B5E194C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875" y="87875"/>
            <a:ext cx="6682249" cy="6682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44742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424228-D3F8-4E95-A543-8B9B6D4F2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證據</a:t>
            </a:r>
            <a:r>
              <a:rPr lang="en-US" altLang="zh-TW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：為何不該推薦電子煙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9D0113-8798-43E9-84BF-265377AD8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9579" y="2327040"/>
            <a:ext cx="8946407" cy="406392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3500" dirty="0">
                <a:solidFill>
                  <a:schemeClr val="tx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許多業者藉由網紅的宣傳，企圖將使用電子煙塑造成一種潮流，其實這樣一點都不酷，還要當心觸法喔！目前全台已有</a:t>
            </a:r>
            <a:r>
              <a:rPr lang="en-US" altLang="zh-TW" sz="3500" dirty="0">
                <a:solidFill>
                  <a:schemeClr val="tx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3500" dirty="0">
                <a:solidFill>
                  <a:schemeClr val="tx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縣市政府制定自治條例規範電子煙，</a:t>
            </a:r>
            <a:r>
              <a:rPr lang="en-US" altLang="zh-TW" sz="3500" dirty="0">
                <a:solidFill>
                  <a:schemeClr val="tx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500" dirty="0">
                <a:solidFill>
                  <a:schemeClr val="tx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菸害防制法</a:t>
            </a:r>
            <a:r>
              <a:rPr lang="en-US" altLang="zh-TW" sz="3500" dirty="0">
                <a:solidFill>
                  <a:schemeClr val="tx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500" dirty="0">
                <a:solidFill>
                  <a:schemeClr val="tx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修法也全面禁止包含電子煙在內的類菸品喔！</a:t>
            </a:r>
            <a:endParaRPr lang="en-US" altLang="zh-TW" sz="3500" dirty="0">
              <a:solidFill>
                <a:schemeClr val="tx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1001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66DAA9E2-6057-4473-AD1B-D3A998C5A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009" y="102009"/>
            <a:ext cx="6653981" cy="66539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2786386"/>
      </p:ext>
    </p:extLst>
  </p:cSld>
  <p:clrMapOvr>
    <a:masterClrMapping/>
  </p:clrMapOvr>
</p:sld>
</file>

<file path=ppt/theme/theme1.xml><?xml version="1.0" encoding="utf-8"?>
<a:theme xmlns:a="http://schemas.openxmlformats.org/drawingml/2006/main" name="柏林">
  <a:themeElements>
    <a:clrScheme name="柏林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柏林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柏林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柏林</Template>
  <TotalTime>27</TotalTime>
  <Words>334</Words>
  <Application>Microsoft Office PowerPoint</Application>
  <PresentationFormat>寬螢幕</PresentationFormat>
  <Paragraphs>12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5" baseType="lpstr">
      <vt:lpstr>YahooSans VF</vt:lpstr>
      <vt:lpstr>微軟正黑體</vt:lpstr>
      <vt:lpstr>Arial</vt:lpstr>
      <vt:lpstr>Trebuchet MS</vt:lpstr>
      <vt:lpstr>柏林</vt:lpstr>
      <vt:lpstr>別碰電子煙</vt:lpstr>
      <vt:lpstr>PowerPoint 簡報</vt:lpstr>
      <vt:lpstr>PowerPoint 簡報</vt:lpstr>
      <vt:lpstr>證據1：為何不該購買電子煙</vt:lpstr>
      <vt:lpstr>PowerPoint 簡報</vt:lpstr>
      <vt:lpstr>證據2：為何不該嘗試電子煙</vt:lpstr>
      <vt:lpstr>PowerPoint 簡報</vt:lpstr>
      <vt:lpstr>證據3：為何不該推薦電子煙</vt:lpstr>
      <vt:lpstr>PowerPoint 簡報</vt:lpstr>
      <vt:lpstr>不嘗試、不購買、不推薦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別碰電子煙</dc:title>
  <dc:creator>yagun wang</dc:creator>
  <cp:lastModifiedBy>yagun wang</cp:lastModifiedBy>
  <cp:revision>7</cp:revision>
  <dcterms:created xsi:type="dcterms:W3CDTF">2022-10-04T23:41:16Z</dcterms:created>
  <dcterms:modified xsi:type="dcterms:W3CDTF">2022-10-05T00:08:36Z</dcterms:modified>
</cp:coreProperties>
</file>