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84" r:id="rId1"/>
  </p:sldMasterIdLst>
  <p:notesMasterIdLst>
    <p:notesMasterId r:id="rId5"/>
  </p:notesMasterIdLst>
  <p:sldIdLst>
    <p:sldId id="261" r:id="rId2"/>
    <p:sldId id="262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FF"/>
    <a:srgbClr val="E90DC4"/>
    <a:srgbClr val="2ECBF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828C-35D3-4C8B-A441-D0DAED660B20}" type="datetimeFigureOut">
              <a:rPr lang="zh-TW" altLang="en-US" smtClean="0"/>
              <a:t>2023/9/1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7F30-1261-4E2A-98B7-9632C7D285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43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4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0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90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0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2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4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59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8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4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9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3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4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4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8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6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0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  <p:sldLayoutId id="2147484299" r:id="rId15"/>
    <p:sldLayoutId id="2147484300" r:id="rId16"/>
    <p:sldLayoutId id="21474843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769" y="-64651"/>
            <a:ext cx="6798734" cy="118805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教師節問答</a:t>
            </a:r>
            <a:r>
              <a:rPr lang="zh-TW" altLang="en-US" dirty="0" smtClean="0">
                <a:solidFill>
                  <a:srgbClr val="0070C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題庫</a:t>
            </a:r>
            <a:r>
              <a:rPr lang="en-US" altLang="zh-TW" dirty="0">
                <a:solidFill>
                  <a:srgbClr val="0070C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/>
            </a:r>
            <a:br>
              <a:rPr lang="en-US" altLang="zh-TW" dirty="0">
                <a:solidFill>
                  <a:srgbClr val="0070C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</a:br>
            <a:r>
              <a:rPr lang="en-US" altLang="zh-TW" sz="2000" dirty="0"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9/28(</a:t>
            </a:r>
            <a:r>
              <a:rPr lang="zh-TW" altLang="en-US" sz="2000" dirty="0"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四</a:t>
            </a:r>
            <a:r>
              <a:rPr lang="en-US" altLang="zh-TW" sz="2000" dirty="0"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)</a:t>
            </a:r>
            <a:r>
              <a:rPr lang="zh-TW" altLang="en-US" sz="2000" dirty="0" smtClean="0"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當天會挑選</a:t>
            </a:r>
            <a:r>
              <a:rPr lang="zh-TW" altLang="en-US" sz="2000" dirty="0"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題目詢問學生喔</a:t>
            </a:r>
            <a:r>
              <a:rPr lang="en-US" altLang="zh-TW" sz="2000" dirty="0"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!</a:t>
            </a:r>
            <a:endParaRPr lang="zh-TW" altLang="en-US" sz="2000" dirty="0">
              <a:latin typeface="華康標楷W5注音" panose="03000500000000000000" pitchFamily="66" charset="-120"/>
              <a:ea typeface="華康標楷W5注音" panose="03000500000000000000" pitchFamily="66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4805077"/>
              </p:ext>
            </p:extLst>
          </p:nvPr>
        </p:nvGraphicFramePr>
        <p:xfrm>
          <a:off x="209006" y="1489163"/>
          <a:ext cx="8739051" cy="490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68">
                  <a:extLst>
                    <a:ext uri="{9D8B030D-6E8A-4147-A177-3AD203B41FA5}">
                      <a16:colId xmlns:a16="http://schemas.microsoft.com/office/drawing/2014/main" val="1526608402"/>
                    </a:ext>
                  </a:extLst>
                </a:gridCol>
                <a:gridCol w="8059783">
                  <a:extLst>
                    <a:ext uri="{9D8B030D-6E8A-4147-A177-3AD203B41FA5}">
                      <a16:colId xmlns:a16="http://schemas.microsoft.com/office/drawing/2014/main" val="1041566966"/>
                    </a:ext>
                  </a:extLst>
                </a:gridCol>
              </a:tblGrid>
              <a:tr h="36792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 dirty="0">
                          <a:solidFill>
                            <a:srgbClr val="FF000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9/28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是什麼節日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168292"/>
                  </a:ext>
                </a:extLst>
              </a:tr>
              <a:tr h="35524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學校的</a:t>
                      </a:r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大家</a:t>
                      </a:r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長</a:t>
                      </a:r>
                      <a:r>
                        <a:rPr lang="en-US" altLang="zh-TW" sz="1800" u="none" strike="noStrike" dirty="0">
                          <a:solidFill>
                            <a:srgbClr val="FF000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校</a:t>
                      </a:r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長</a:t>
                      </a:r>
                      <a:r>
                        <a:rPr lang="en-US" altLang="zh-TW" sz="1800" u="none" strike="noStrike" dirty="0">
                          <a:solidFill>
                            <a:srgbClr val="FF000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)</a:t>
                      </a:r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是誰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她的名字是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99419"/>
                  </a:ext>
                </a:extLst>
              </a:tr>
              <a:tr h="39330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你的老師是誰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他的名字是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62018"/>
                  </a:ext>
                </a:extLst>
              </a:tr>
              <a:tr h="93519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在校園中，遇到龍山國小的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師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長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或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貴賓，你該怎麼做才是</a:t>
                      </a:r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有禮貌的表現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呢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</a:t>
                      </a:r>
                      <a:b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</a:b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(1) 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裝作沒看到走過去     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(2)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向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師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長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、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貴賓問好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24419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5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在校園中，學生</a:t>
                      </a:r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受傷要到哪裡請求協助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呢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</a:t>
                      </a:r>
                      <a:b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</a:b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(1)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校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長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室     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(2)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學務</a:t>
                      </a:r>
                      <a:r>
                        <a:rPr lang="zh-TW" altLang="en-US" sz="1800" u="none" strike="noStrike" dirty="0"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處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     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(3)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健康中心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47881"/>
                  </a:ext>
                </a:extLst>
              </a:tr>
              <a:tr h="92385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6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在校園中，撿到不知道主人的</a:t>
                      </a:r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遺失物，要送到哪裡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呢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</a:t>
                      </a:r>
                      <a:b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</a:b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(1)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教務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處      </a:t>
                      </a:r>
                      <a:r>
                        <a:rPr lang="en-US" altLang="zh-TW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2) 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學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務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處     </a:t>
                      </a:r>
                      <a:r>
                        <a:rPr lang="en-US" altLang="zh-TW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3)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輔導室 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365106"/>
                  </a:ext>
                </a:extLst>
              </a:tr>
              <a:tr h="75085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請問哪</a:t>
                      </a:r>
                      <a:r>
                        <a:rPr lang="zh-TW" altLang="en-US" sz="1800" u="none" strike="noStrike" dirty="0">
                          <a:effectLst/>
                          <a:latin typeface="華康標楷W5破音二" panose="03000500000000000000" pitchFamily="66" charset="-120"/>
                          <a:ea typeface="華康標楷W5破音二" panose="03000500000000000000" pitchFamily="66" charset="-120"/>
                        </a:rPr>
                        <a:t>一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首歌可以</a:t>
                      </a:r>
                      <a:r>
                        <a:rPr lang="zh-TW" altLang="en-US" sz="1800" u="none" strike="noStrike" dirty="0">
                          <a:solidFill>
                            <a:srgbClr val="00B050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感謝老師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?    </a:t>
                      </a:r>
                      <a:endParaRPr lang="en-US" altLang="zh-TW" sz="1800" u="none" strike="noStrike" dirty="0" smtClean="0"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   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(1)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謝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謝</a:t>
                      </a:r>
                      <a:r>
                        <a:rPr lang="zh-TW" altLang="en-US" sz="1800" u="none" strike="noStrike" dirty="0" smtClean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爸爸     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(2)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謝</a:t>
                      </a:r>
                      <a:r>
                        <a:rPr lang="zh-TW" altLang="en-US" sz="1800" u="none" strike="noStrike" dirty="0"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</a:rPr>
                        <a:t>謝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老師       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(3)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母親您真偉大。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609945"/>
                  </a:ext>
                </a:extLst>
              </a:tr>
              <a:tr h="56746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科任老師中，我最喜歡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      )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老師，他教的科目是</a:t>
                      </a:r>
                      <a:r>
                        <a:rPr lang="en-US" altLang="zh-TW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(        )</a:t>
                      </a:r>
                      <a:r>
                        <a:rPr lang="zh-TW" altLang="en-US" sz="1800" u="none" strike="noStrike" dirty="0"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</a:rPr>
                        <a:t>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259305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1022820" y="923600"/>
            <a:ext cx="6798734" cy="539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 smtClean="0">
                <a:solidFill>
                  <a:srgbClr val="E90DC4"/>
                </a:solidFill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二、三年級題庫</a:t>
            </a:r>
            <a:r>
              <a:rPr lang="en-US" altLang="zh-TW" sz="2800" dirty="0" smtClean="0">
                <a:solidFill>
                  <a:srgbClr val="E90DC4"/>
                </a:solidFill>
                <a:latin typeface="華康標楷W5注音" panose="03000500000000000000" pitchFamily="66" charset="-120"/>
                <a:ea typeface="華康標楷W5注音" panose="03000500000000000000" pitchFamily="66" charset="-120"/>
              </a:rPr>
              <a:t>!</a:t>
            </a:r>
            <a:endParaRPr lang="zh-TW" altLang="en-US" sz="2800" dirty="0">
              <a:solidFill>
                <a:srgbClr val="E90DC4"/>
              </a:solidFill>
              <a:latin typeface="華康標楷W5注音" panose="03000500000000000000" pitchFamily="66" charset="-120"/>
              <a:ea typeface="華康標楷W5注音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26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4283635"/>
              </p:ext>
            </p:extLst>
          </p:nvPr>
        </p:nvGraphicFramePr>
        <p:xfrm>
          <a:off x="275140" y="1528355"/>
          <a:ext cx="4241299" cy="5167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157">
                  <a:extLst>
                    <a:ext uri="{9D8B030D-6E8A-4147-A177-3AD203B41FA5}">
                      <a16:colId xmlns:a16="http://schemas.microsoft.com/office/drawing/2014/main" val="171682653"/>
                    </a:ext>
                  </a:extLst>
                </a:gridCol>
                <a:gridCol w="3823142">
                  <a:extLst>
                    <a:ext uri="{9D8B030D-6E8A-4147-A177-3AD203B41FA5}">
                      <a16:colId xmlns:a16="http://schemas.microsoft.com/office/drawing/2014/main" val="3360405958"/>
                    </a:ext>
                  </a:extLst>
                </a:gridCol>
              </a:tblGrid>
              <a:tr h="3466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9/28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是什麼節日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982541"/>
                  </a:ext>
                </a:extLst>
              </a:tr>
              <a:tr h="3466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學校的</a:t>
                      </a:r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大家長</a:t>
                      </a:r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校長</a:t>
                      </a:r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)</a:t>
                      </a:r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是誰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她的名字是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76957"/>
                  </a:ext>
                </a:extLst>
              </a:tr>
              <a:tr h="3747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你的老師是誰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他的名字是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90286"/>
                  </a:ext>
                </a:extLst>
              </a:tr>
              <a:tr h="10774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在校園中，遇到龍山國小的師長或貴賓，你該怎麼做才是</a:t>
                      </a:r>
                      <a:r>
                        <a:rPr lang="zh-TW" altLang="en-US" sz="1600" u="none" strike="noStrike" dirty="0">
                          <a:solidFill>
                            <a:srgbClr val="7030A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有禮貌的表現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呢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</a:t>
                      </a:r>
                      <a:b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</a:b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(1) 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裝作沒看到走過去     </a:t>
                      </a:r>
                      <a:endParaRPr lang="en-US" altLang="zh-TW" sz="1600" u="none" strike="noStrike" dirty="0" smtClean="0"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2)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向師長、貴賓問好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69466"/>
                  </a:ext>
                </a:extLst>
              </a:tr>
              <a:tr h="8653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在校園中，學生</a:t>
                      </a:r>
                      <a:r>
                        <a:rPr lang="zh-TW" altLang="en-US" sz="1600" u="none" strike="noStrike" dirty="0">
                          <a:solidFill>
                            <a:srgbClr val="7030A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受傷要到哪裡請求協助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呢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</a:t>
                      </a:r>
                      <a:b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</a:b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(1)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校長室    </a:t>
                      </a:r>
                      <a:r>
                        <a:rPr lang="en-US" altLang="zh-TW" sz="1600" u="none" strike="noStrike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2)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學務處   </a:t>
                      </a:r>
                      <a:r>
                        <a:rPr lang="zh-TW" altLang="en-US" sz="1600" u="none" strike="noStrike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(3)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健康中心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784226"/>
                  </a:ext>
                </a:extLst>
              </a:tr>
              <a:tr h="8653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在校園中，撿到不知道主人的</a:t>
                      </a:r>
                      <a:r>
                        <a:rPr lang="zh-TW" altLang="en-US" sz="1600" u="none" strike="noStrike" dirty="0">
                          <a:solidFill>
                            <a:srgbClr val="7030A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遺失物，要送到哪裡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呢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</a:t>
                      </a:r>
                      <a:b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</a:b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(1)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教務處   </a:t>
                      </a:r>
                      <a:r>
                        <a:rPr lang="zh-TW" altLang="en-US" sz="1600" u="none" strike="noStrike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(2) 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學務處  </a:t>
                      </a:r>
                      <a:r>
                        <a:rPr lang="zh-TW" altLang="en-US" sz="1600" u="none" strike="noStrike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(3)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輔導室 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308412"/>
                  </a:ext>
                </a:extLst>
              </a:tr>
              <a:tr h="7570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請問哪一首歌可以</a:t>
                      </a:r>
                      <a:r>
                        <a:rPr lang="zh-TW" alt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感謝老師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?       </a:t>
                      </a:r>
                      <a:endParaRPr lang="en-US" altLang="zh-TW" sz="1600" u="none" strike="noStrike" dirty="0" smtClean="0"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1)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謝謝爸爸     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(2)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謝謝老師       </a:t>
                      </a:r>
                      <a:endParaRPr lang="en-US" altLang="zh-TW" sz="1600" u="none" strike="noStrike" dirty="0" smtClean="0"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3)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母親您真偉大。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6115"/>
                  </a:ext>
                </a:extLst>
              </a:tr>
              <a:tr h="53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科任老師中，我最喜歡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      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老師，他教的科目是</a:t>
                      </a:r>
                      <a:r>
                        <a:rPr lang="en-US" altLang="zh-TW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(        )</a:t>
                      </a:r>
                      <a:r>
                        <a:rPr lang="zh-TW" altLang="en-US" sz="1600" u="none" strike="noStrike" dirty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653668"/>
                  </a:ext>
                </a:extLst>
              </a:tr>
            </a:tbl>
          </a:graphicData>
        </a:graphic>
      </p:graphicFrame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4550343"/>
              </p:ext>
            </p:extLst>
          </p:nvPr>
        </p:nvGraphicFramePr>
        <p:xfrm>
          <a:off x="4645025" y="1528353"/>
          <a:ext cx="4276906" cy="5167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667">
                  <a:extLst>
                    <a:ext uri="{9D8B030D-6E8A-4147-A177-3AD203B41FA5}">
                      <a16:colId xmlns:a16="http://schemas.microsoft.com/office/drawing/2014/main" val="18993978"/>
                    </a:ext>
                  </a:extLst>
                </a:gridCol>
                <a:gridCol w="3855239">
                  <a:extLst>
                    <a:ext uri="{9D8B030D-6E8A-4147-A177-3AD203B41FA5}">
                      <a16:colId xmlns:a16="http://schemas.microsoft.com/office/drawing/2014/main" val="1264440177"/>
                    </a:ext>
                  </a:extLst>
                </a:gridCol>
              </a:tblGrid>
              <a:tr h="788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請到圖書館的走廊窗戶邊，看</a:t>
                      </a:r>
                      <a:r>
                        <a:rPr lang="zh-TW" altLang="en-US" sz="1600" u="none" strike="noStrike" dirty="0">
                          <a:solidFill>
                            <a:srgbClr val="0066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認識師長的海報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找答案唷！校內有幾位主任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?(           )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請看龍山行政團隊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904172"/>
                  </a:ext>
                </a:extLst>
              </a:tr>
              <a:tr h="4632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分享導師喜歡的</a:t>
                      </a:r>
                      <a:r>
                        <a:rPr lang="zh-TW" altLang="en-US" sz="1600" u="none" strike="noStrike" dirty="0">
                          <a:solidFill>
                            <a:srgbClr val="0066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顏色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346999"/>
                  </a:ext>
                </a:extLst>
              </a:tr>
              <a:tr h="4632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請說出兩位自己班級的</a:t>
                      </a:r>
                      <a:r>
                        <a:rPr lang="zh-TW" altLang="en-US" sz="16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科任老師姓名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593276"/>
                  </a:ext>
                </a:extLst>
              </a:tr>
              <a:tr h="522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用英文、閩南語、客語或手語說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6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教師節快樂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]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11930"/>
                  </a:ext>
                </a:extLst>
              </a:tr>
              <a:tr h="9515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你覺得</a:t>
                      </a:r>
                      <a:r>
                        <a:rPr lang="zh-TW" altLang="en-US" sz="1600" u="none" strike="noStrike" dirty="0">
                          <a:solidFill>
                            <a:srgbClr val="FF99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老師最辛苦的地方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是什麼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?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你可以怎樣關心老師呢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?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950329"/>
                  </a:ext>
                </a:extLst>
              </a:tr>
              <a:tr h="4632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今天是</a:t>
                      </a:r>
                      <a:r>
                        <a:rPr lang="zh-TW" altLang="en-US" sz="1600" u="none" strike="noStrike" dirty="0">
                          <a:solidFill>
                            <a:srgbClr val="FF99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紀念誰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的誕生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?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728453"/>
                  </a:ext>
                </a:extLst>
              </a:tr>
              <a:tr h="1051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教師節這一天有些地方會舉辦「</a:t>
                      </a:r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祭孔大典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」，請問有包含哪個儀式或活動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可以到圖書館或上網查資料</a:t>
                      </a:r>
                      <a:r>
                        <a:rPr lang="en-US" altLang="zh-TW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)?</a:t>
                      </a:r>
                    </a:p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1)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佾舞     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 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街舞     </a:t>
                      </a:r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</a:t>
                      </a: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國標舞 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99755"/>
                  </a:ext>
                </a:extLst>
              </a:tr>
              <a:tr h="4632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分享導師最常對全班說的一句話。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25" marR="5225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53803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1117769" y="-64651"/>
            <a:ext cx="6798734" cy="12664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 smtClean="0">
                <a:solidFill>
                  <a:srgbClr val="0070C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教師節問答題庫</a:t>
            </a:r>
            <a:r>
              <a:rPr lang="en-US" altLang="zh-TW" sz="4400" dirty="0" smtClean="0">
                <a:solidFill>
                  <a:srgbClr val="0070C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en-US" altLang="zh-TW" sz="2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9/28(</a:t>
            </a:r>
            <a:r>
              <a:rPr lang="zh-TW" altLang="en-US" sz="2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四</a:t>
            </a:r>
            <a:r>
              <a:rPr lang="en-US" altLang="zh-TW" sz="2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  <a:r>
              <a:rPr lang="zh-TW" altLang="en-US" sz="2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當天會挑選題目詢問學生</a:t>
            </a:r>
            <a:r>
              <a:rPr lang="en-US" altLang="zh-TW" sz="2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!</a:t>
            </a:r>
            <a:endParaRPr lang="zh-TW" altLang="en-US" sz="2400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22820" y="1001978"/>
            <a:ext cx="6798734" cy="539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 smtClean="0">
                <a:solidFill>
                  <a:srgbClr val="E90D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 smtClean="0">
                <a:solidFill>
                  <a:srgbClr val="E90D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 smtClean="0">
                <a:solidFill>
                  <a:srgbClr val="E90D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六年級題庫</a:t>
            </a:r>
            <a:r>
              <a:rPr lang="en-US" altLang="zh-TW" sz="2800" dirty="0" smtClean="0">
                <a:solidFill>
                  <a:srgbClr val="E90D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800" dirty="0">
              <a:solidFill>
                <a:srgbClr val="E90DC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73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763" y="730611"/>
            <a:ext cx="8035635" cy="1781680"/>
          </a:xfrm>
        </p:spPr>
        <p:txBody>
          <a:bodyPr>
            <a:noAutofit/>
          </a:bodyPr>
          <a:lstStyle/>
          <a:p>
            <a:pPr algn="r">
              <a:lnSpc>
                <a:spcPct val="200000"/>
              </a:lnSpc>
              <a:spcBef>
                <a:spcPts val="0"/>
              </a:spcBef>
            </a:pPr>
            <a:r>
              <a:rPr lang="en-US" altLang="zh-TW" dirty="0" smtClean="0">
                <a:solidFill>
                  <a:srgbClr val="E90DC4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112</a:t>
            </a:r>
            <a:r>
              <a:rPr lang="zh-TW" altLang="zh-TW" dirty="0" smtClean="0">
                <a:solidFill>
                  <a:srgbClr val="E90DC4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學年</a:t>
            </a:r>
            <a:r>
              <a:rPr lang="zh-TW" altLang="zh-TW" dirty="0">
                <a:solidFill>
                  <a:srgbClr val="E90DC4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教師節敬師感恩活動</a:t>
            </a:r>
            <a:r>
              <a:rPr lang="zh-TW" altLang="zh-TW" dirty="0" smtClean="0">
                <a:solidFill>
                  <a:srgbClr val="E90DC4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流程</a:t>
            </a:r>
            <a:r>
              <a:rPr lang="en-US" altLang="zh-TW" dirty="0" smtClean="0">
                <a:solidFill>
                  <a:srgbClr val="E90DC4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/>
            </a:r>
            <a:br>
              <a:rPr lang="en-US" altLang="zh-TW" dirty="0" smtClean="0">
                <a:solidFill>
                  <a:srgbClr val="E90DC4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</a:br>
            <a:r>
              <a:rPr lang="zh-TW" altLang="en-US" sz="2000" dirty="0" smtClean="0">
                <a:solidFill>
                  <a:srgbClr val="2ECBF6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桃園市</a:t>
            </a:r>
            <a:r>
              <a:rPr lang="zh-TW" altLang="en-US" sz="2000" dirty="0">
                <a:solidFill>
                  <a:srgbClr val="2ECBF6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桃園區龍山國小</a:t>
            </a:r>
            <a:r>
              <a:rPr lang="zh-TW" altLang="zh-TW" sz="2000" dirty="0">
                <a:solidFill>
                  <a:srgbClr val="2ECBF6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/>
            </a:r>
            <a:br>
              <a:rPr lang="zh-TW" altLang="zh-TW" sz="2000" dirty="0">
                <a:solidFill>
                  <a:srgbClr val="2ECBF6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</a:br>
            <a:endParaRPr lang="zh-TW" altLang="en-US" sz="2000" dirty="0">
              <a:solidFill>
                <a:srgbClr val="E90DC4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3233" y="2434715"/>
            <a:ext cx="7160878" cy="4243175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1000"/>
              </a:spcBef>
            </a:pPr>
            <a:r>
              <a:rPr lang="zh-TW" altLang="zh-TW" sz="3500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集合</a:t>
            </a:r>
            <a:r>
              <a:rPr lang="en-US" altLang="zh-TW" sz="3500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(</a:t>
            </a:r>
            <a:r>
              <a:rPr lang="zh-TW" altLang="zh-TW" sz="3500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開場</a:t>
            </a:r>
            <a:r>
              <a:rPr lang="en-US" altLang="zh-TW" sz="3500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)  </a:t>
            </a:r>
            <a:endParaRPr lang="zh-TW" altLang="zh-TW" sz="3500" dirty="0">
              <a:solidFill>
                <a:srgbClr val="7030A0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  <a:p>
            <a:pPr lvl="0">
              <a:spcBef>
                <a:spcPts val="1000"/>
              </a:spcBef>
            </a:pPr>
            <a:r>
              <a:rPr lang="zh-TW" altLang="zh-TW" sz="3500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校長 </a:t>
            </a:r>
            <a:r>
              <a:rPr lang="en-US" altLang="zh-TW" sz="3500" dirty="0" smtClean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&amp;</a:t>
            </a:r>
            <a:r>
              <a:rPr lang="zh-TW" altLang="en-US" sz="3500" dirty="0" smtClean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</a:t>
            </a:r>
            <a:r>
              <a:rPr lang="zh-TW" altLang="zh-TW" sz="3500" dirty="0" smtClean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會長</a:t>
            </a:r>
            <a:r>
              <a:rPr lang="zh-TW" altLang="zh-TW" sz="3500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致詞</a:t>
            </a:r>
          </a:p>
          <a:p>
            <a:pPr lvl="0">
              <a:spcBef>
                <a:spcPts val="1000"/>
              </a:spcBef>
            </a:pPr>
            <a:r>
              <a:rPr lang="zh-TW" altLang="zh-TW" sz="3500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會長致贈教師禮物</a:t>
            </a:r>
          </a:p>
          <a:p>
            <a:pPr lvl="0">
              <a:spcBef>
                <a:spcPts val="1000"/>
              </a:spcBef>
            </a:pPr>
            <a:r>
              <a:rPr lang="zh-TW" altLang="zh-TW" sz="3500" dirty="0" smtClean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合影留念</a:t>
            </a:r>
            <a:endParaRPr lang="en-US" altLang="zh-TW" sz="3500" dirty="0" smtClean="0">
              <a:solidFill>
                <a:srgbClr val="7030A0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  <a:p>
            <a:pPr lvl="0">
              <a:spcBef>
                <a:spcPts val="1000"/>
              </a:spcBef>
            </a:pPr>
            <a:r>
              <a:rPr lang="zh-TW" altLang="en-US" sz="3500" dirty="0" smtClean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猜猜我</a:t>
            </a:r>
            <a:r>
              <a:rPr lang="zh-TW" altLang="en-US" sz="3500" smtClean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師誰活動</a:t>
            </a:r>
            <a:endParaRPr lang="en-US" altLang="zh-TW" sz="3500" dirty="0" smtClean="0">
              <a:solidFill>
                <a:srgbClr val="7030A0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  <a:p>
            <a:pPr lvl="0">
              <a:spcBef>
                <a:spcPts val="1000"/>
              </a:spcBef>
            </a:pPr>
            <a:r>
              <a:rPr lang="zh-TW" altLang="zh-TW" sz="3500" dirty="0" smtClean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節慶</a:t>
            </a:r>
            <a:r>
              <a:rPr lang="zh-TW" altLang="zh-TW" sz="3500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教育</a:t>
            </a:r>
            <a:r>
              <a:rPr lang="zh-TW" altLang="zh-TW" sz="3500" dirty="0" smtClean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有獎徵答</a:t>
            </a:r>
            <a:endParaRPr lang="en-US" altLang="zh-TW" sz="3500" dirty="0" smtClean="0">
              <a:solidFill>
                <a:srgbClr val="7030A0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  <a:p>
            <a:pPr marL="0" lvl="0" indent="0">
              <a:spcBef>
                <a:spcPts val="1000"/>
              </a:spcBef>
              <a:buNone/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                               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2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</TotalTime>
  <Words>616</Words>
  <Application>Microsoft Office PowerPoint</Application>
  <PresentationFormat>如螢幕大小 (4:3)</PresentationFormat>
  <Paragraphs>65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7" baseType="lpstr">
      <vt:lpstr>華康方圓體W7</vt:lpstr>
      <vt:lpstr>華康方圓體W7(P)</vt:lpstr>
      <vt:lpstr>華康圓體W5注音</vt:lpstr>
      <vt:lpstr>華康標楷W5注音</vt:lpstr>
      <vt:lpstr>華康標楷W5破音一</vt:lpstr>
      <vt:lpstr>華康標楷W5破音二</vt:lpstr>
      <vt:lpstr>華康標楷體</vt:lpstr>
      <vt:lpstr>微軟正黑體</vt:lpstr>
      <vt:lpstr>新細明體</vt:lpstr>
      <vt:lpstr>標楷體</vt:lpstr>
      <vt:lpstr>Arial</vt:lpstr>
      <vt:lpstr>Calibri</vt:lpstr>
      <vt:lpstr>Garamond</vt:lpstr>
      <vt:lpstr>有機</vt:lpstr>
      <vt:lpstr>教師節問答題庫 9/28(四)當天會挑選題目詢問學生喔!</vt:lpstr>
      <vt:lpstr>PowerPoint 簡報</vt:lpstr>
      <vt:lpstr>112學年教師節敬師感恩活動流程 桃園市桃園區龍山國小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歡迎小朋友      加入新明國小</dc:title>
  <dc:creator>user</dc:creator>
  <cp:lastModifiedBy>User</cp:lastModifiedBy>
  <cp:revision>29</cp:revision>
  <dcterms:created xsi:type="dcterms:W3CDTF">2020-04-08T08:15:52Z</dcterms:created>
  <dcterms:modified xsi:type="dcterms:W3CDTF">2023-09-01T08:31:34Z</dcterms:modified>
</cp:coreProperties>
</file>