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8" r:id="rId3"/>
    <p:sldId id="259" r:id="rId4"/>
    <p:sldId id="263" r:id="rId5"/>
    <p:sldId id="262" r:id="rId6"/>
    <p:sldId id="265" r:id="rId7"/>
    <p:sldId id="261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9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3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07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50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13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4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08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91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70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97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233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122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31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88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70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44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29217F-1541-4910-B527-E6E7D25148E2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F3E709-672D-488B-9470-9679BACE09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7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2398" y="2286001"/>
            <a:ext cx="6815669" cy="1116622"/>
          </a:xfrm>
        </p:spPr>
        <p:txBody>
          <a:bodyPr/>
          <a:lstStyle/>
          <a:p>
            <a:r>
              <a:rPr lang="zh-TW" altLang="en-US" sz="7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不收玩具的自己</a:t>
            </a:r>
            <a:endParaRPr lang="zh-TW" altLang="en-US" sz="7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4066669"/>
            <a:ext cx="6815669" cy="830182"/>
          </a:xfrm>
        </p:spPr>
        <p:txBody>
          <a:bodyPr>
            <a:normAutofit lnSpcReduction="10000"/>
          </a:bodyPr>
          <a:lstStyle/>
          <a:p>
            <a:r>
              <a:rPr lang="zh-TW" altLang="en-US" sz="5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張亦懷</a:t>
            </a:r>
            <a:endParaRPr lang="zh-TW" altLang="en-US" sz="5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55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23" y="870440"/>
            <a:ext cx="9882554" cy="5081952"/>
          </a:xfrm>
        </p:spPr>
      </p:pic>
    </p:spTree>
    <p:extLst>
      <p:ext uri="{BB962C8B-B14F-4D97-AF65-F5344CB8AC3E}">
        <p14:creationId xmlns:p14="http://schemas.microsoft.com/office/powerpoint/2010/main" val="1717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7" y="870439"/>
            <a:ext cx="9935307" cy="5055576"/>
          </a:xfrm>
        </p:spPr>
      </p:pic>
    </p:spTree>
    <p:extLst>
      <p:ext uri="{BB962C8B-B14F-4D97-AF65-F5344CB8AC3E}">
        <p14:creationId xmlns:p14="http://schemas.microsoft.com/office/powerpoint/2010/main" val="39137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t="1439" r="32836" b="1"/>
          <a:stretch/>
        </p:blipFill>
        <p:spPr>
          <a:xfrm>
            <a:off x="1295402" y="826476"/>
            <a:ext cx="9662742" cy="5108331"/>
          </a:xfrm>
        </p:spPr>
      </p:pic>
    </p:spTree>
    <p:extLst>
      <p:ext uri="{BB962C8B-B14F-4D97-AF65-F5344CB8AC3E}">
        <p14:creationId xmlns:p14="http://schemas.microsoft.com/office/powerpoint/2010/main" val="14170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69" y="923193"/>
            <a:ext cx="5073161" cy="5057654"/>
          </a:xfrm>
        </p:spPr>
      </p:pic>
    </p:spTree>
    <p:extLst>
      <p:ext uri="{BB962C8B-B14F-4D97-AF65-F5344CB8AC3E}">
        <p14:creationId xmlns:p14="http://schemas.microsoft.com/office/powerpoint/2010/main" val="29098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879231"/>
            <a:ext cx="9768254" cy="4996108"/>
          </a:xfrm>
        </p:spPr>
      </p:pic>
    </p:spTree>
    <p:extLst>
      <p:ext uri="{BB962C8B-B14F-4D97-AF65-F5344CB8AC3E}">
        <p14:creationId xmlns:p14="http://schemas.microsoft.com/office/powerpoint/2010/main" val="7192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62" y="896815"/>
            <a:ext cx="9891346" cy="5020408"/>
          </a:xfrm>
        </p:spPr>
      </p:pic>
    </p:spTree>
    <p:extLst>
      <p:ext uri="{BB962C8B-B14F-4D97-AF65-F5344CB8AC3E}">
        <p14:creationId xmlns:p14="http://schemas.microsoft.com/office/powerpoint/2010/main" val="35979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62" y="852855"/>
            <a:ext cx="9873761" cy="5055576"/>
          </a:xfrm>
        </p:spPr>
      </p:pic>
    </p:spTree>
    <p:extLst>
      <p:ext uri="{BB962C8B-B14F-4D97-AF65-F5344CB8AC3E}">
        <p14:creationId xmlns:p14="http://schemas.microsoft.com/office/powerpoint/2010/main" val="7940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54" y="879232"/>
            <a:ext cx="9952892" cy="5031276"/>
          </a:xfrm>
        </p:spPr>
      </p:pic>
    </p:spTree>
    <p:extLst>
      <p:ext uri="{BB962C8B-B14F-4D97-AF65-F5344CB8AC3E}">
        <p14:creationId xmlns:p14="http://schemas.microsoft.com/office/powerpoint/2010/main" val="39048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879232"/>
            <a:ext cx="9908931" cy="5031276"/>
          </a:xfrm>
        </p:spPr>
      </p:pic>
    </p:spTree>
    <p:extLst>
      <p:ext uri="{BB962C8B-B14F-4D97-AF65-F5344CB8AC3E}">
        <p14:creationId xmlns:p14="http://schemas.microsoft.com/office/powerpoint/2010/main" val="32123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914402"/>
            <a:ext cx="9926515" cy="4969730"/>
          </a:xfrm>
        </p:spPr>
      </p:pic>
    </p:spTree>
    <p:extLst>
      <p:ext uri="{BB962C8B-B14F-4D97-AF65-F5344CB8AC3E}">
        <p14:creationId xmlns:p14="http://schemas.microsoft.com/office/powerpoint/2010/main" val="29906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4" y="852853"/>
            <a:ext cx="10005646" cy="5073162"/>
          </a:xfrm>
        </p:spPr>
      </p:pic>
    </p:spTree>
    <p:extLst>
      <p:ext uri="{BB962C8B-B14F-4D97-AF65-F5344CB8AC3E}">
        <p14:creationId xmlns:p14="http://schemas.microsoft.com/office/powerpoint/2010/main" val="2816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8</Words>
  <Application>Microsoft Office PowerPoint</Application>
  <PresentationFormat>寬螢幕</PresentationFormat>
  <Paragraphs>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Garamond</vt:lpstr>
      <vt:lpstr>有機</vt:lpstr>
      <vt:lpstr>不收玩具的自己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長頸鹿哈利</dc:title>
  <dc:creator>User</dc:creator>
  <cp:lastModifiedBy>User</cp:lastModifiedBy>
  <cp:revision>8</cp:revision>
  <dcterms:created xsi:type="dcterms:W3CDTF">2020-09-29T07:14:45Z</dcterms:created>
  <dcterms:modified xsi:type="dcterms:W3CDTF">2023-09-05T05:55:42Z</dcterms:modified>
</cp:coreProperties>
</file>